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6"/>
        <p:cNvGrpSpPr/>
        <p:nvPr/>
      </p:nvGrpSpPr>
      <p:grpSpPr>
        <a:xfrm>
          <a:off x="0" y="0"/>
          <a:ext cx="0" cy="0"/>
          <a:chOff x="0" y="0"/>
          <a:chExt cx="0" cy="0"/>
        </a:xfrm>
      </p:grpSpPr>
      <p:sp>
        <p:nvSpPr>
          <p:cNvPr id="17" name="Google Shape;17;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3" name="Google Shape;23;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 name="Google Shape;29;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2"/>
        <p:cNvGrpSpPr/>
        <p:nvPr/>
      </p:nvGrpSpPr>
      <p:grpSpPr>
        <a:xfrm>
          <a:off x="0" y="0"/>
          <a:ext cx="0" cy="0"/>
          <a:chOff x="0" y="0"/>
          <a:chExt cx="0" cy="0"/>
        </a:xfrm>
      </p:grpSpPr>
      <p:sp>
        <p:nvSpPr>
          <p:cNvPr id="33" name="Google Shape;33;p6"/>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5" name="Google Shape;35;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8" name="Google Shape;38;p6"/>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7"/>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3" name="Google Shape;43;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8"/>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8"/>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1" name="Google Shape;51;p8"/>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2" name="Google Shape;52;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411"/>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Representa el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de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Representa el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de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b="0" i="0" u="none" strike="noStrike" cap="none">
                <a:solidFill>
                  <a:srgbClr val="000000"/>
                </a:solidFill>
                <a:latin typeface="Montserrat"/>
                <a:ea typeface="Montserrat"/>
                <a:cs typeface="Montserrat"/>
                <a:sym typeface="Montserrat"/>
              </a:rPr>
              <a:t>Resultados - Parte II</a:t>
            </a:r>
            <a:endParaRPr sz="26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Se representa la dinámica semanal de la respuesta hospitalaria calculada a partir de la fecha de ingreso de un paciente ambulatorio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visualizar la evolución de la respuesta hospitalaria con respecto a personas ambulatorias 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la respuesta hospitalaria en pacientes hospitalizados.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"201223COVID19MEXICOTOT"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chemeClr val="hlink"/>
                </a:solidFill>
                <a:uFill>
                  <a:noFill/>
                </a:uFill>
                <a:latin typeface="Montserrat"/>
                <a:ea typeface="Montserrat"/>
                <a:cs typeface="Montserrat"/>
                <a:sym typeface="Montserrat"/>
                <a:hlinkClick r:id="rId3"/>
              </a:rPr>
              <a:t>Marcos A. Capistran</a:t>
            </a:r>
            <a:r>
              <a:rPr lang="en" sz="600">
                <a:solidFill>
                  <a:srgbClr val="000000"/>
                </a:solidFill>
                <a:latin typeface="Montserrat"/>
                <a:ea typeface="Montserrat"/>
                <a:cs typeface="Montserrat"/>
                <a:sym typeface="Montserrat"/>
              </a:rPr>
              <a:t>,</a:t>
            </a:r>
            <a:r>
              <a:rPr lang="en" sz="600">
                <a:solidFill>
                  <a:schemeClr val="hlink"/>
                </a:solidFill>
                <a:uFill>
                  <a:noFill/>
                </a:uFill>
                <a:latin typeface="Montserrat"/>
                <a:ea typeface="Montserrat"/>
                <a:cs typeface="Montserrat"/>
                <a:sym typeface="Montserrat"/>
                <a:hlinkClick r:id="rId4"/>
              </a:rPr>
              <a:t> Antonio Capella</a:t>
            </a:r>
            <a:r>
              <a:rPr lang="en" sz="600">
                <a:solidFill>
                  <a:srgbClr val="000000"/>
                </a:solidFill>
                <a:latin typeface="Montserrat"/>
                <a:ea typeface="Montserrat"/>
                <a:cs typeface="Montserrat"/>
                <a:sym typeface="Montserrat"/>
              </a:rPr>
              <a:t>,</a:t>
            </a:r>
            <a:r>
              <a:rPr lang="en" sz="600">
                <a:solidFill>
                  <a:schemeClr val="hlink"/>
                </a:solidFill>
                <a:uFill>
                  <a:noFill/>
                </a:uFill>
                <a:latin typeface="Montserrat"/>
                <a:ea typeface="Montserrat"/>
                <a:cs typeface="Montserrat"/>
                <a:sym typeface="Montserrat"/>
                <a:hlinkClick r:id="rId5"/>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b="0" i="0" u="none" strike="noStrike" cap="none">
                <a:solidFill>
                  <a:srgbClr val="000000"/>
                </a:solidFill>
                <a:latin typeface="Montserrat"/>
                <a:ea typeface="Montserrat"/>
                <a:cs typeface="Montserrat"/>
                <a:sym typeface="Montserrat"/>
              </a:rPr>
              <a:t>Resultados - Parte I</a:t>
            </a:r>
            <a:endParaRPr sz="2600" b="0" i="0" u="none" strike="noStrike" cap="none">
              <a:solidFill>
                <a:srgbClr val="000000"/>
              </a:solidFill>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a:stretch/>
        </p:blipFill>
        <p:spPr>
          <a:xfrm>
            <a:off x="3164624" y="836200"/>
            <a:ext cx="5979372" cy="4307304"/>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t="9" b="9"/>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respuesta hospitalaria y</a:t>
            </a:r>
            <a:r>
              <a:rPr lang="en" sz="1100" b="0" i="0" u="none" strike="noStrike" cap="none">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t="9" b="9"/>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respuesta hospitalaria y</a:t>
            </a:r>
            <a:r>
              <a:rPr lang="en" sz="1100" b="0" i="0" u="none" strike="noStrike" cap="none">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1912</Words>
  <Application>Microsoft Office PowerPoint</Application>
  <PresentationFormat>Presentación en pantalla (16:9)</PresentationFormat>
  <Paragraphs>245</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2021-08-06T21:59:09Z</dcterms:modified>
</cp:coreProperties>
</file>